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media/image3.jpg" ContentType="image/jpeg"/>
  <Override PartName="/ppt/media/image4.jpg" ContentType="image/jpeg"/>
  <Override PartName="/ppt/media/image5.jpg" ContentType="image/jpeg"/>
  <Override PartName="/ppt/media/image6.jpg" ContentType="image/jpeg"/>
  <Override PartName="/ppt/media/image7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ppt/media/image12.jpg" ContentType="image/jpe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7" r:id="rId5"/>
  </p:sldIdLst>
  <p:sldSz cx="10693400" cy="151257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D6AA98-3B8A-4A55-961F-1BF6D40BC6C3}" v="5" dt="2025-09-17T14:48:05.16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3"/>
  </p:normalViewPr>
  <p:slideViewPr>
    <p:cSldViewPr>
      <p:cViewPr>
        <p:scale>
          <a:sx n="80" d="100"/>
          <a:sy n="80" d="100"/>
        </p:scale>
        <p:origin x="72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leen Osborn" userId="23c1b768-bad7-4409-af3f-eb9a6efbab58" providerId="ADAL" clId="{9DD6AA98-3B8A-4A55-961F-1BF6D40BC6C3}"/>
    <pc:docChg chg="custSel modSld">
      <pc:chgData name="Colleen Osborn" userId="23c1b768-bad7-4409-af3f-eb9a6efbab58" providerId="ADAL" clId="{9DD6AA98-3B8A-4A55-961F-1BF6D40BC6C3}" dt="2025-09-17T14:49:27.906" v="444" actId="20577"/>
      <pc:docMkLst>
        <pc:docMk/>
      </pc:docMkLst>
      <pc:sldChg chg="modSp mod">
        <pc:chgData name="Colleen Osborn" userId="23c1b768-bad7-4409-af3f-eb9a6efbab58" providerId="ADAL" clId="{9DD6AA98-3B8A-4A55-961F-1BF6D40BC6C3}" dt="2025-09-17T14:49:27.906" v="444" actId="20577"/>
        <pc:sldMkLst>
          <pc:docMk/>
          <pc:sldMk cId="1376569328" sldId="257"/>
        </pc:sldMkLst>
        <pc:spChg chg="mod">
          <ac:chgData name="Colleen Osborn" userId="23c1b768-bad7-4409-af3f-eb9a6efbab58" providerId="ADAL" clId="{9DD6AA98-3B8A-4A55-961F-1BF6D40BC6C3}" dt="2025-09-17T14:48:49.952" v="411" actId="255"/>
          <ac:spMkLst>
            <pc:docMk/>
            <pc:sldMk cId="1376569328" sldId="257"/>
            <ac:spMk id="2" creationId="{921D9501-697D-BC4E-97F5-2D01A5415A43}"/>
          </ac:spMkLst>
        </pc:spChg>
        <pc:spChg chg="mod">
          <ac:chgData name="Colleen Osborn" userId="23c1b768-bad7-4409-af3f-eb9a6efbab58" providerId="ADAL" clId="{9DD6AA98-3B8A-4A55-961F-1BF6D40BC6C3}" dt="2025-09-17T14:48:56.493" v="412" actId="255"/>
          <ac:spMkLst>
            <pc:docMk/>
            <pc:sldMk cId="1376569328" sldId="257"/>
            <ac:spMk id="3" creationId="{090864CE-0CA9-634B-A363-AAF8C8DAFE29}"/>
          </ac:spMkLst>
        </pc:spChg>
        <pc:spChg chg="mod">
          <ac:chgData name="Colleen Osborn" userId="23c1b768-bad7-4409-af3f-eb9a6efbab58" providerId="ADAL" clId="{9DD6AA98-3B8A-4A55-961F-1BF6D40BC6C3}" dt="2025-09-17T14:48:05.167" v="388"/>
          <ac:spMkLst>
            <pc:docMk/>
            <pc:sldMk cId="1376569328" sldId="257"/>
            <ac:spMk id="4" creationId="{731D98A1-4D2E-7844-B4B6-29DD9E9D437C}"/>
          </ac:spMkLst>
        </pc:spChg>
        <pc:spChg chg="mod">
          <ac:chgData name="Colleen Osborn" userId="23c1b768-bad7-4409-af3f-eb9a6efbab58" providerId="ADAL" clId="{9DD6AA98-3B8A-4A55-961F-1BF6D40BC6C3}" dt="2025-09-17T14:49:27.906" v="444" actId="20577"/>
          <ac:spMkLst>
            <pc:docMk/>
            <pc:sldMk cId="1376569328" sldId="257"/>
            <ac:spMk id="5" creationId="{1982A7FC-2914-0845-93F9-3E83B0425557}"/>
          </ac:spMkLst>
        </pc:spChg>
        <pc:spChg chg="mod">
          <ac:chgData name="Colleen Osborn" userId="23c1b768-bad7-4409-af3f-eb9a6efbab58" providerId="ADAL" clId="{9DD6AA98-3B8A-4A55-961F-1BF6D40BC6C3}" dt="2025-09-17T14:47:33.394" v="315" actId="20577"/>
          <ac:spMkLst>
            <pc:docMk/>
            <pc:sldMk cId="1376569328" sldId="257"/>
            <ac:spMk id="6" creationId="{B125ACFC-62EF-3E45-9735-58A0C94A8AE7}"/>
          </ac:spMkLst>
        </pc:spChg>
        <pc:spChg chg="mod">
          <ac:chgData name="Colleen Osborn" userId="23c1b768-bad7-4409-af3f-eb9a6efbab58" providerId="ADAL" clId="{9DD6AA98-3B8A-4A55-961F-1BF6D40BC6C3}" dt="2025-09-17T14:49:15.694" v="443" actId="20577"/>
          <ac:spMkLst>
            <pc:docMk/>
            <pc:sldMk cId="1376569328" sldId="257"/>
            <ac:spMk id="7" creationId="{8BACBC9B-5B15-7044-B079-60DD7B6E91C1}"/>
          </ac:spMkLst>
        </pc:spChg>
        <pc:spChg chg="mod">
          <ac:chgData name="Colleen Osborn" userId="23c1b768-bad7-4409-af3f-eb9a6efbab58" providerId="ADAL" clId="{9DD6AA98-3B8A-4A55-961F-1BF6D40BC6C3}" dt="2025-09-17T14:49:09.192" v="427" actId="20577"/>
          <ac:spMkLst>
            <pc:docMk/>
            <pc:sldMk cId="1376569328" sldId="257"/>
            <ac:spMk id="8" creationId="{39D8C5B9-C3CC-3A44-BBD3-9D9988CF403A}"/>
          </ac:spMkLst>
        </pc:spChg>
        <pc:spChg chg="mod">
          <ac:chgData name="Colleen Osborn" userId="23c1b768-bad7-4409-af3f-eb9a6efbab58" providerId="ADAL" clId="{9DD6AA98-3B8A-4A55-961F-1BF6D40BC6C3}" dt="2025-09-17T14:45:56.569" v="139" actId="6549"/>
          <ac:spMkLst>
            <pc:docMk/>
            <pc:sldMk cId="1376569328" sldId="257"/>
            <ac:spMk id="9" creationId="{BF902F2D-6E69-0D42-817A-F99FD155E942}"/>
          </ac:spMkLst>
        </pc:spChg>
        <pc:spChg chg="mod">
          <ac:chgData name="Colleen Osborn" userId="23c1b768-bad7-4409-af3f-eb9a6efbab58" providerId="ADAL" clId="{9DD6AA98-3B8A-4A55-961F-1BF6D40BC6C3}" dt="2025-09-17T14:46:15.751" v="183" actId="6549"/>
          <ac:spMkLst>
            <pc:docMk/>
            <pc:sldMk cId="1376569328" sldId="257"/>
            <ac:spMk id="10" creationId="{F3FA7922-A9A5-5343-9BCF-986314E695D9}"/>
          </ac:spMkLst>
        </pc:spChg>
        <pc:spChg chg="mod">
          <ac:chgData name="Colleen Osborn" userId="23c1b768-bad7-4409-af3f-eb9a6efbab58" providerId="ADAL" clId="{9DD6AA98-3B8A-4A55-961F-1BF6D40BC6C3}" dt="2025-09-17T14:46:38.658" v="228" actId="20577"/>
          <ac:spMkLst>
            <pc:docMk/>
            <pc:sldMk cId="1376569328" sldId="257"/>
            <ac:spMk id="11" creationId="{525BDBFD-7D8D-084C-9C6A-899EED67C2D2}"/>
          </ac:spMkLst>
        </pc:spChg>
        <pc:spChg chg="mod">
          <ac:chgData name="Colleen Osborn" userId="23c1b768-bad7-4409-af3f-eb9a6efbab58" providerId="ADAL" clId="{9DD6AA98-3B8A-4A55-961F-1BF6D40BC6C3}" dt="2025-09-17T14:42:17.725" v="3" actId="20577"/>
          <ac:spMkLst>
            <pc:docMk/>
            <pc:sldMk cId="1376569328" sldId="257"/>
            <ac:spMk id="16" creationId="{3BA8506F-790A-9443-9E4C-653B0A13BEE1}"/>
          </ac:spMkLst>
        </pc:spChg>
      </pc:sldChg>
    </pc:docChg>
  </pc:docChgLst>
  <pc:docChgLst>
    <pc:chgData name="Colleen Osborn" userId="23c1b768-bad7-4409-af3f-eb9a6efbab58" providerId="ADAL" clId="{C1AEB2F9-E592-4E76-BA13-E0B4BEE9B8E6}"/>
    <pc:docChg chg="custSel modSld">
      <pc:chgData name="Colleen Osborn" userId="23c1b768-bad7-4409-af3f-eb9a6efbab58" providerId="ADAL" clId="{C1AEB2F9-E592-4E76-BA13-E0B4BEE9B8E6}" dt="2023-06-14T13:30:13.873" v="1867" actId="20577"/>
      <pc:docMkLst>
        <pc:docMk/>
      </pc:docMkLst>
      <pc:sldChg chg="modSp mod">
        <pc:chgData name="Colleen Osborn" userId="23c1b768-bad7-4409-af3f-eb9a6efbab58" providerId="ADAL" clId="{C1AEB2F9-E592-4E76-BA13-E0B4BEE9B8E6}" dt="2023-06-14T13:30:13.873" v="1867" actId="20577"/>
        <pc:sldMkLst>
          <pc:docMk/>
          <pc:sldMk cId="1376569328" sldId="257"/>
        </pc:sldMkLst>
        <pc:spChg chg="mod">
          <ac:chgData name="Colleen Osborn" userId="23c1b768-bad7-4409-af3f-eb9a6efbab58" providerId="ADAL" clId="{C1AEB2F9-E592-4E76-BA13-E0B4BEE9B8E6}" dt="2023-06-14T13:29:51.068" v="1837"/>
          <ac:spMkLst>
            <pc:docMk/>
            <pc:sldMk cId="1376569328" sldId="257"/>
            <ac:spMk id="2" creationId="{921D9501-697D-BC4E-97F5-2D01A5415A43}"/>
          </ac:spMkLst>
        </pc:spChg>
        <pc:spChg chg="mod">
          <ac:chgData name="Colleen Osborn" userId="23c1b768-bad7-4409-af3f-eb9a6efbab58" providerId="ADAL" clId="{C1AEB2F9-E592-4E76-BA13-E0B4BEE9B8E6}" dt="2023-06-14T13:30:13.873" v="1867" actId="20577"/>
          <ac:spMkLst>
            <pc:docMk/>
            <pc:sldMk cId="1376569328" sldId="257"/>
            <ac:spMk id="3" creationId="{090864CE-0CA9-634B-A363-AAF8C8DAFE29}"/>
          </ac:spMkLst>
        </pc:spChg>
        <pc:spChg chg="mod">
          <ac:chgData name="Colleen Osborn" userId="23c1b768-bad7-4409-af3f-eb9a6efbab58" providerId="ADAL" clId="{C1AEB2F9-E592-4E76-BA13-E0B4BEE9B8E6}" dt="2023-06-14T13:29:18.782" v="1831" actId="20577"/>
          <ac:spMkLst>
            <pc:docMk/>
            <pc:sldMk cId="1376569328" sldId="257"/>
            <ac:spMk id="4" creationId="{731D98A1-4D2E-7844-B4B6-29DD9E9D437C}"/>
          </ac:spMkLst>
        </pc:spChg>
        <pc:spChg chg="mod">
          <ac:chgData name="Colleen Osborn" userId="23c1b768-bad7-4409-af3f-eb9a6efbab58" providerId="ADAL" clId="{C1AEB2F9-E592-4E76-BA13-E0B4BEE9B8E6}" dt="2023-06-14T13:29:29.652" v="1833"/>
          <ac:spMkLst>
            <pc:docMk/>
            <pc:sldMk cId="1376569328" sldId="257"/>
            <ac:spMk id="5" creationId="{1982A7FC-2914-0845-93F9-3E83B0425557}"/>
          </ac:spMkLst>
        </pc:spChg>
        <pc:spChg chg="mod">
          <ac:chgData name="Colleen Osborn" userId="23c1b768-bad7-4409-af3f-eb9a6efbab58" providerId="ADAL" clId="{C1AEB2F9-E592-4E76-BA13-E0B4BEE9B8E6}" dt="2023-06-14T13:29:32.560" v="1835"/>
          <ac:spMkLst>
            <pc:docMk/>
            <pc:sldMk cId="1376569328" sldId="257"/>
            <ac:spMk id="6" creationId="{B125ACFC-62EF-3E45-9735-58A0C94A8AE7}"/>
          </ac:spMkLst>
        </pc:spChg>
        <pc:spChg chg="mod">
          <ac:chgData name="Colleen Osborn" userId="23c1b768-bad7-4409-af3f-eb9a6efbab58" providerId="ADAL" clId="{C1AEB2F9-E592-4E76-BA13-E0B4BEE9B8E6}" dt="2023-06-14T13:20:46.192" v="1401" actId="14100"/>
          <ac:spMkLst>
            <pc:docMk/>
            <pc:sldMk cId="1376569328" sldId="257"/>
            <ac:spMk id="7" creationId="{8BACBC9B-5B15-7044-B079-60DD7B6E91C1}"/>
          </ac:spMkLst>
        </pc:spChg>
        <pc:spChg chg="mod">
          <ac:chgData name="Colleen Osborn" userId="23c1b768-bad7-4409-af3f-eb9a6efbab58" providerId="ADAL" clId="{C1AEB2F9-E592-4E76-BA13-E0B4BEE9B8E6}" dt="2023-06-08T12:57:29.353" v="1166" actId="20577"/>
          <ac:spMkLst>
            <pc:docMk/>
            <pc:sldMk cId="1376569328" sldId="257"/>
            <ac:spMk id="8" creationId="{39D8C5B9-C3CC-3A44-BBD3-9D9988CF403A}"/>
          </ac:spMkLst>
        </pc:spChg>
        <pc:spChg chg="mod">
          <ac:chgData name="Colleen Osborn" userId="23c1b768-bad7-4409-af3f-eb9a6efbab58" providerId="ADAL" clId="{C1AEB2F9-E592-4E76-BA13-E0B4BEE9B8E6}" dt="2023-06-14T13:26:21.449" v="1733" actId="20577"/>
          <ac:spMkLst>
            <pc:docMk/>
            <pc:sldMk cId="1376569328" sldId="257"/>
            <ac:spMk id="9" creationId="{BF902F2D-6E69-0D42-817A-F99FD155E942}"/>
          </ac:spMkLst>
        </pc:spChg>
        <pc:spChg chg="mod">
          <ac:chgData name="Colleen Osborn" userId="23c1b768-bad7-4409-af3f-eb9a6efbab58" providerId="ADAL" clId="{C1AEB2F9-E592-4E76-BA13-E0B4BEE9B8E6}" dt="2023-06-14T13:26:00.770" v="1700" actId="20577"/>
          <ac:spMkLst>
            <pc:docMk/>
            <pc:sldMk cId="1376569328" sldId="257"/>
            <ac:spMk id="10" creationId="{F3FA7922-A9A5-5343-9BCF-986314E695D9}"/>
          </ac:spMkLst>
        </pc:spChg>
        <pc:spChg chg="mod">
          <ac:chgData name="Colleen Osborn" userId="23c1b768-bad7-4409-af3f-eb9a6efbab58" providerId="ADAL" clId="{C1AEB2F9-E592-4E76-BA13-E0B4BEE9B8E6}" dt="2023-06-14T13:26:07.809" v="1715" actId="20577"/>
          <ac:spMkLst>
            <pc:docMk/>
            <pc:sldMk cId="1376569328" sldId="257"/>
            <ac:spMk id="11" creationId="{525BDBFD-7D8D-084C-9C6A-899EED67C2D2}"/>
          </ac:spMkLst>
        </pc:spChg>
        <pc:spChg chg="mod">
          <ac:chgData name="Colleen Osborn" userId="23c1b768-bad7-4409-af3f-eb9a6efbab58" providerId="ADAL" clId="{C1AEB2F9-E592-4E76-BA13-E0B4BEE9B8E6}" dt="2023-06-14T13:20:03.134" v="1371" actId="113"/>
          <ac:spMkLst>
            <pc:docMk/>
            <pc:sldMk cId="1376569328" sldId="257"/>
            <ac:spMk id="12" creationId="{908A4EA4-D049-B448-A720-AA270B880D1B}"/>
          </ac:spMkLst>
        </pc:spChg>
        <pc:spChg chg="mod">
          <ac:chgData name="Colleen Osborn" userId="23c1b768-bad7-4409-af3f-eb9a6efbab58" providerId="ADAL" clId="{C1AEB2F9-E592-4E76-BA13-E0B4BEE9B8E6}" dt="2023-06-08T11:10:47.840" v="63" actId="20577"/>
          <ac:spMkLst>
            <pc:docMk/>
            <pc:sldMk cId="1376569328" sldId="257"/>
            <ac:spMk id="13" creationId="{B128A1C4-FE6E-444D-9889-C7FE24D5726B}"/>
          </ac:spMkLst>
        </pc:spChg>
        <pc:spChg chg="mod">
          <ac:chgData name="Colleen Osborn" userId="23c1b768-bad7-4409-af3f-eb9a6efbab58" providerId="ADAL" clId="{C1AEB2F9-E592-4E76-BA13-E0B4BEE9B8E6}" dt="2023-06-08T11:11:14.540" v="106" actId="20577"/>
          <ac:spMkLst>
            <pc:docMk/>
            <pc:sldMk cId="1376569328" sldId="257"/>
            <ac:spMk id="14" creationId="{71482615-2CA1-5A47-A53C-65201CFEABDF}"/>
          </ac:spMkLst>
        </pc:spChg>
        <pc:spChg chg="mod">
          <ac:chgData name="Colleen Osborn" userId="23c1b768-bad7-4409-af3f-eb9a6efbab58" providerId="ADAL" clId="{C1AEB2F9-E592-4E76-BA13-E0B4BEE9B8E6}" dt="2023-06-08T11:11:22.465" v="118" actId="20577"/>
          <ac:spMkLst>
            <pc:docMk/>
            <pc:sldMk cId="1376569328" sldId="257"/>
            <ac:spMk id="15" creationId="{40392AC4-1827-694D-A04F-513A6926AC2D}"/>
          </ac:spMkLst>
        </pc:spChg>
        <pc:spChg chg="mod">
          <ac:chgData name="Colleen Osborn" userId="23c1b768-bad7-4409-af3f-eb9a6efbab58" providerId="ADAL" clId="{C1AEB2F9-E592-4E76-BA13-E0B4BEE9B8E6}" dt="2023-06-08T13:35:22.566" v="1194" actId="20577"/>
          <ac:spMkLst>
            <pc:docMk/>
            <pc:sldMk cId="1376569328" sldId="257"/>
            <ac:spMk id="16" creationId="{3BA8506F-790A-9443-9E4C-653B0A13BEE1}"/>
          </ac:spMkLst>
        </pc:spChg>
      </pc:sldChg>
    </pc:docChg>
  </pc:docChgLst>
  <pc:docChgLst>
    <pc:chgData name="Lisa Demetri" userId="S::lisa.demetri@riversesc.herts.sch.uk::211acb0a-f633-4255-834b-33d18bb18186" providerId="AD" clId="Web-{3C3701B4-D282-E63C-E0B2-F2339EA17A8D}"/>
    <pc:docChg chg="modSld">
      <pc:chgData name="Lisa Demetri" userId="S::lisa.demetri@riversesc.herts.sch.uk::211acb0a-f633-4255-834b-33d18bb18186" providerId="AD" clId="Web-{3C3701B4-D282-E63C-E0B2-F2339EA17A8D}" dt="2023-06-08T12:24:58.715" v="4" actId="20577"/>
      <pc:docMkLst>
        <pc:docMk/>
      </pc:docMkLst>
      <pc:sldChg chg="modSp mod setBg">
        <pc:chgData name="Lisa Demetri" userId="S::lisa.demetri@riversesc.herts.sch.uk::211acb0a-f633-4255-834b-33d18bb18186" providerId="AD" clId="Web-{3C3701B4-D282-E63C-E0B2-F2339EA17A8D}" dt="2023-06-08T12:24:58.715" v="4" actId="20577"/>
        <pc:sldMkLst>
          <pc:docMk/>
          <pc:sldMk cId="1376569328" sldId="257"/>
        </pc:sldMkLst>
        <pc:spChg chg="mod">
          <ac:chgData name="Lisa Demetri" userId="S::lisa.demetri@riversesc.herts.sch.uk::211acb0a-f633-4255-834b-33d18bb18186" providerId="AD" clId="Web-{3C3701B4-D282-E63C-E0B2-F2339EA17A8D}" dt="2023-06-08T12:24:58.715" v="4" actId="20577"/>
          <ac:spMkLst>
            <pc:docMk/>
            <pc:sldMk cId="1376569328" sldId="257"/>
            <ac:spMk id="16" creationId="{3BA8506F-790A-9443-9E4C-653B0A13BEE1}"/>
          </ac:spMkLst>
        </pc:spChg>
      </pc:sldChg>
    </pc:docChg>
  </pc:docChgLst>
  <pc:docChgLst>
    <pc:chgData name="Colleen Osborn" userId="23c1b768-bad7-4409-af3f-eb9a6efbab58" providerId="ADAL" clId="{AC13739D-D821-4E12-B838-B88508CBE425}"/>
    <pc:docChg chg="modSld">
      <pc:chgData name="Colleen Osborn" userId="23c1b768-bad7-4409-af3f-eb9a6efbab58" providerId="ADAL" clId="{AC13739D-D821-4E12-B838-B88508CBE425}" dt="2023-10-30T20:09:45.626" v="91" actId="20577"/>
      <pc:docMkLst>
        <pc:docMk/>
      </pc:docMkLst>
      <pc:sldChg chg="modSp mod">
        <pc:chgData name="Colleen Osborn" userId="23c1b768-bad7-4409-af3f-eb9a6efbab58" providerId="ADAL" clId="{AC13739D-D821-4E12-B838-B88508CBE425}" dt="2023-10-30T20:09:45.626" v="91" actId="20577"/>
        <pc:sldMkLst>
          <pc:docMk/>
          <pc:sldMk cId="1376569328" sldId="257"/>
        </pc:sldMkLst>
        <pc:spChg chg="mod">
          <ac:chgData name="Colleen Osborn" userId="23c1b768-bad7-4409-af3f-eb9a6efbab58" providerId="ADAL" clId="{AC13739D-D821-4E12-B838-B88508CBE425}" dt="2023-10-30T20:08:49.517" v="68" actId="20577"/>
          <ac:spMkLst>
            <pc:docMk/>
            <pc:sldMk cId="1376569328" sldId="257"/>
            <ac:spMk id="7" creationId="{8BACBC9B-5B15-7044-B079-60DD7B6E91C1}"/>
          </ac:spMkLst>
        </pc:spChg>
        <pc:spChg chg="mod">
          <ac:chgData name="Colleen Osborn" userId="23c1b768-bad7-4409-af3f-eb9a6efbab58" providerId="ADAL" clId="{AC13739D-D821-4E12-B838-B88508CBE425}" dt="2023-10-30T20:09:30.445" v="77" actId="20577"/>
          <ac:spMkLst>
            <pc:docMk/>
            <pc:sldMk cId="1376569328" sldId="257"/>
            <ac:spMk id="9" creationId="{BF902F2D-6E69-0D42-817A-F99FD155E942}"/>
          </ac:spMkLst>
        </pc:spChg>
        <pc:spChg chg="mod">
          <ac:chgData name="Colleen Osborn" userId="23c1b768-bad7-4409-af3f-eb9a6efbab58" providerId="ADAL" clId="{AC13739D-D821-4E12-B838-B88508CBE425}" dt="2023-10-30T20:09:36.235" v="84" actId="20577"/>
          <ac:spMkLst>
            <pc:docMk/>
            <pc:sldMk cId="1376569328" sldId="257"/>
            <ac:spMk id="10" creationId="{F3FA7922-A9A5-5343-9BCF-986314E695D9}"/>
          </ac:spMkLst>
        </pc:spChg>
        <pc:spChg chg="mod">
          <ac:chgData name="Colleen Osborn" userId="23c1b768-bad7-4409-af3f-eb9a6efbab58" providerId="ADAL" clId="{AC13739D-D821-4E12-B838-B88508CBE425}" dt="2023-10-30T20:09:45.626" v="91" actId="20577"/>
          <ac:spMkLst>
            <pc:docMk/>
            <pc:sldMk cId="1376569328" sldId="257"/>
            <ac:spMk id="11" creationId="{525BDBFD-7D8D-084C-9C6A-899EED67C2D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>
            <a:extLst>
              <a:ext uri="{FF2B5EF4-FFF2-40B4-BE49-F238E27FC236}">
                <a16:creationId xmlns:a16="http://schemas.microsoft.com/office/drawing/2014/main" id="{428096F0-A236-F042-A955-F91E8CA8F893}"/>
              </a:ext>
            </a:extLst>
          </p:cNvPr>
          <p:cNvSpPr txBox="1"/>
          <p:nvPr userDrawn="1"/>
        </p:nvSpPr>
        <p:spPr>
          <a:xfrm>
            <a:off x="6954290" y="14093721"/>
            <a:ext cx="3370579" cy="6096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5080">
              <a:lnSpc>
                <a:spcPts val="2200"/>
              </a:lnSpc>
              <a:spcBef>
                <a:spcPts val="340"/>
              </a:spcBef>
            </a:pPr>
            <a:r>
              <a:rPr sz="2000" b="1" spc="-5" dirty="0">
                <a:solidFill>
                  <a:srgbClr val="00A8A8"/>
                </a:solidFill>
                <a:latin typeface="Lato"/>
                <a:cs typeface="Lato"/>
              </a:rPr>
              <a:t>Inspiring and preparing</a:t>
            </a:r>
            <a:r>
              <a:rPr sz="2000" b="1" spc="-7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2000" b="1" spc="-15" dirty="0">
                <a:solidFill>
                  <a:srgbClr val="00A8A8"/>
                </a:solidFill>
                <a:latin typeface="Lato"/>
                <a:cs typeface="Lato"/>
              </a:rPr>
              <a:t>young  </a:t>
            </a:r>
            <a:r>
              <a:rPr sz="2000" b="1" dirty="0">
                <a:solidFill>
                  <a:srgbClr val="00A8A8"/>
                </a:solidFill>
                <a:latin typeface="Lato"/>
                <a:cs typeface="Lato"/>
              </a:rPr>
              <a:t>people </a:t>
            </a:r>
            <a:r>
              <a:rPr sz="2000" b="1" spc="-10" dirty="0">
                <a:solidFill>
                  <a:srgbClr val="00A8A8"/>
                </a:solidFill>
                <a:latin typeface="Lato"/>
                <a:cs typeface="Lato"/>
              </a:rPr>
              <a:t>for </a:t>
            </a:r>
            <a:r>
              <a:rPr sz="2000" b="1" dirty="0">
                <a:solidFill>
                  <a:srgbClr val="00A8A8"/>
                </a:solidFill>
                <a:latin typeface="Lato"/>
                <a:cs typeface="Lato"/>
              </a:rPr>
              <a:t>the </a:t>
            </a:r>
            <a:r>
              <a:rPr sz="2000" b="1" spc="-10" dirty="0">
                <a:solidFill>
                  <a:srgbClr val="00A8A8"/>
                </a:solidFill>
                <a:latin typeface="Lato"/>
                <a:cs typeface="Lato"/>
              </a:rPr>
              <a:t>world </a:t>
            </a:r>
            <a:r>
              <a:rPr sz="2000" b="1" spc="-15" dirty="0">
                <a:solidFill>
                  <a:srgbClr val="00A8A8"/>
                </a:solidFill>
                <a:latin typeface="Lato"/>
                <a:cs typeface="Lato"/>
              </a:rPr>
              <a:t>of</a:t>
            </a:r>
            <a:r>
              <a:rPr sz="2000" b="1" spc="-21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2000" b="1" spc="-10" dirty="0">
                <a:solidFill>
                  <a:srgbClr val="00A8A8"/>
                </a:solidFill>
                <a:latin typeface="Lato"/>
                <a:cs typeface="Lato"/>
              </a:rPr>
              <a:t>work.</a:t>
            </a:r>
            <a:endParaRPr sz="2000">
              <a:latin typeface="Lato"/>
              <a:cs typeface="Lato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8DDACBDB-6D4B-7E46-92A1-D678733C5166}"/>
              </a:ext>
            </a:extLst>
          </p:cNvPr>
          <p:cNvSpPr/>
          <p:nvPr userDrawn="1"/>
        </p:nvSpPr>
        <p:spPr>
          <a:xfrm>
            <a:off x="7994519" y="457184"/>
            <a:ext cx="2119366" cy="8596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E7924D7A-B8F8-254B-817B-278BAACD5E40}"/>
              </a:ext>
            </a:extLst>
          </p:cNvPr>
          <p:cNvSpPr txBox="1"/>
          <p:nvPr userDrawn="1"/>
        </p:nvSpPr>
        <p:spPr>
          <a:xfrm>
            <a:off x="615999" y="1681312"/>
            <a:ext cx="4676775" cy="351378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400" b="1" spc="-5" dirty="0">
                <a:solidFill>
                  <a:srgbClr val="00A8A8"/>
                </a:solidFill>
                <a:latin typeface="Lato"/>
                <a:cs typeface="Lato"/>
              </a:rPr>
              <a:t>Vision</a:t>
            </a:r>
            <a:r>
              <a:rPr sz="1400" b="1" spc="-10" dirty="0">
                <a:solidFill>
                  <a:srgbClr val="00A8A8"/>
                </a:solidFill>
                <a:latin typeface="Lato"/>
                <a:cs typeface="Lato"/>
              </a:rPr>
              <a:t> Statement</a:t>
            </a:r>
            <a:endParaRPr sz="1400" dirty="0">
              <a:latin typeface="Lato"/>
              <a:cs typeface="Lato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5F2FBBE9-386E-404A-A160-83460E8DA111}"/>
              </a:ext>
            </a:extLst>
          </p:cNvPr>
          <p:cNvSpPr/>
          <p:nvPr userDrawn="1"/>
        </p:nvSpPr>
        <p:spPr>
          <a:xfrm>
            <a:off x="488950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E3FF1E5F-EA17-674F-B636-6F36327B8D6B}"/>
              </a:ext>
            </a:extLst>
          </p:cNvPr>
          <p:cNvSpPr/>
          <p:nvPr userDrawn="1"/>
        </p:nvSpPr>
        <p:spPr>
          <a:xfrm>
            <a:off x="708113" y="2878898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0" y="0"/>
                </a:moveTo>
                <a:lnTo>
                  <a:pt x="4638294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458B1C4B-4686-8D4C-9C4A-A7127A9AF675}"/>
              </a:ext>
            </a:extLst>
          </p:cNvPr>
          <p:cNvSpPr/>
          <p:nvPr userDrawn="1"/>
        </p:nvSpPr>
        <p:spPr>
          <a:xfrm>
            <a:off x="5503104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000C49C9-5A8D-A34D-A97C-BE2A2064162F}"/>
              </a:ext>
            </a:extLst>
          </p:cNvPr>
          <p:cNvSpPr/>
          <p:nvPr userDrawn="1"/>
        </p:nvSpPr>
        <p:spPr>
          <a:xfrm>
            <a:off x="645646" y="1711072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4638294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7670E8E9-DAC9-3145-A679-6897061A7D8D}"/>
              </a:ext>
            </a:extLst>
          </p:cNvPr>
          <p:cNvSpPr/>
          <p:nvPr userDrawn="1"/>
        </p:nvSpPr>
        <p:spPr>
          <a:xfrm>
            <a:off x="488950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0" y="0"/>
                </a:moveTo>
                <a:lnTo>
                  <a:pt x="0" y="88861"/>
                </a:lnTo>
                <a:lnTo>
                  <a:pt x="94221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E26E02A2-F3E4-EE4B-AB62-C1E87863D051}"/>
              </a:ext>
            </a:extLst>
          </p:cNvPr>
          <p:cNvSpPr/>
          <p:nvPr userDrawn="1"/>
        </p:nvSpPr>
        <p:spPr>
          <a:xfrm>
            <a:off x="5408879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0" y="88861"/>
                </a:moveTo>
                <a:lnTo>
                  <a:pt x="94221" y="88861"/>
                </a:lnTo>
                <a:lnTo>
                  <a:pt x="94221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CD2B2700-CEA8-B84C-8B04-80664C4527BD}"/>
              </a:ext>
            </a:extLst>
          </p:cNvPr>
          <p:cNvSpPr/>
          <p:nvPr userDrawn="1"/>
        </p:nvSpPr>
        <p:spPr>
          <a:xfrm>
            <a:off x="5408879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94221" y="88861"/>
                </a:moveTo>
                <a:lnTo>
                  <a:pt x="94221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3">
            <a:extLst>
              <a:ext uri="{FF2B5EF4-FFF2-40B4-BE49-F238E27FC236}">
                <a16:creationId xmlns:a16="http://schemas.microsoft.com/office/drawing/2014/main" id="{09C6D168-F1B0-F543-8DA3-38535AACFF5B}"/>
              </a:ext>
            </a:extLst>
          </p:cNvPr>
          <p:cNvSpPr/>
          <p:nvPr userDrawn="1"/>
        </p:nvSpPr>
        <p:spPr>
          <a:xfrm>
            <a:off x="488950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94221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7ACB79AF-354E-4247-A9A6-AAC2012E1987}"/>
              </a:ext>
            </a:extLst>
          </p:cNvPr>
          <p:cNvSpPr txBox="1"/>
          <p:nvPr userDrawn="1"/>
        </p:nvSpPr>
        <p:spPr>
          <a:xfrm>
            <a:off x="6743827" y="3120520"/>
            <a:ext cx="394842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0510">
              <a:lnSpc>
                <a:spcPct val="100000"/>
              </a:lnSpc>
              <a:spcBef>
                <a:spcPts val="100"/>
              </a:spcBef>
            </a:pPr>
            <a:r>
              <a:rPr sz="2000" b="1" spc="-25" dirty="0">
                <a:solidFill>
                  <a:srgbClr val="FFFFFF"/>
                </a:solidFill>
                <a:latin typeface="Lato"/>
                <a:cs typeface="Lato"/>
              </a:rPr>
              <a:t>Key </a:t>
            </a:r>
            <a:r>
              <a:rPr sz="2000" b="1" dirty="0">
                <a:solidFill>
                  <a:srgbClr val="FFFFFF"/>
                </a:solidFill>
                <a:latin typeface="Lato"/>
                <a:cs typeface="Lato"/>
              </a:rPr>
              <a:t>Events </a:t>
            </a:r>
            <a:r>
              <a:rPr sz="2000" b="1" spc="10" dirty="0">
                <a:solidFill>
                  <a:srgbClr val="FFFFFF"/>
                </a:solidFill>
                <a:latin typeface="Lato"/>
                <a:cs typeface="Lato"/>
              </a:rPr>
              <a:t>and</a:t>
            </a:r>
            <a:r>
              <a:rPr sz="2000" b="1" spc="7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2000" b="1" spc="15" dirty="0">
                <a:solidFill>
                  <a:srgbClr val="FFFFFF"/>
                </a:solidFill>
                <a:latin typeface="Lato"/>
                <a:cs typeface="Lato"/>
              </a:rPr>
              <a:t>Experiences</a:t>
            </a:r>
            <a:endParaRPr sz="2000">
              <a:latin typeface="Lato"/>
              <a:cs typeface="Lato"/>
            </a:endParaRPr>
          </a:p>
        </p:txBody>
      </p:sp>
      <p:sp>
        <p:nvSpPr>
          <p:cNvPr id="18" name="object 15">
            <a:extLst>
              <a:ext uri="{FF2B5EF4-FFF2-40B4-BE49-F238E27FC236}">
                <a16:creationId xmlns:a16="http://schemas.microsoft.com/office/drawing/2014/main" id="{47761EC7-FF61-124A-8F2D-F7976065E936}"/>
              </a:ext>
            </a:extLst>
          </p:cNvPr>
          <p:cNvSpPr txBox="1"/>
          <p:nvPr userDrawn="1"/>
        </p:nvSpPr>
        <p:spPr>
          <a:xfrm>
            <a:off x="0" y="3099184"/>
            <a:ext cx="6579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>
              <a:lnSpc>
                <a:spcPct val="100000"/>
              </a:lnSpc>
              <a:spcBef>
                <a:spcPts val="100"/>
              </a:spcBef>
            </a:pPr>
            <a:r>
              <a:rPr sz="2000" b="1" spc="10" dirty="0">
                <a:solidFill>
                  <a:srgbClr val="FFFFFF"/>
                </a:solidFill>
                <a:latin typeface="Lato"/>
                <a:cs typeface="Lato"/>
              </a:rPr>
              <a:t>Milestones and Learning</a:t>
            </a:r>
            <a:r>
              <a:rPr sz="2000" b="1" spc="8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2000" b="1" spc="10" dirty="0">
                <a:solidFill>
                  <a:srgbClr val="FFFFFF"/>
                </a:solidFill>
                <a:latin typeface="Lato"/>
                <a:cs typeface="Lato"/>
              </a:rPr>
              <a:t>Outcomes</a:t>
            </a:r>
            <a:endParaRPr sz="2000" dirty="0">
              <a:latin typeface="Lato"/>
              <a:cs typeface="Lato"/>
            </a:endParaRPr>
          </a:p>
        </p:txBody>
      </p:sp>
      <p:sp>
        <p:nvSpPr>
          <p:cNvPr id="19" name="object 16">
            <a:extLst>
              <a:ext uri="{FF2B5EF4-FFF2-40B4-BE49-F238E27FC236}">
                <a16:creationId xmlns:a16="http://schemas.microsoft.com/office/drawing/2014/main" id="{EE870B00-10CE-1641-94A4-7306AE8FC196}"/>
              </a:ext>
            </a:extLst>
          </p:cNvPr>
          <p:cNvSpPr txBox="1"/>
          <p:nvPr userDrawn="1"/>
        </p:nvSpPr>
        <p:spPr>
          <a:xfrm>
            <a:off x="1377228" y="3636939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A8A8"/>
                </a:solidFill>
                <a:latin typeface="Lato"/>
                <a:cs typeface="Lato"/>
              </a:rPr>
              <a:t>11</a:t>
            </a:r>
            <a:endParaRPr sz="3000">
              <a:latin typeface="Lato"/>
              <a:cs typeface="Lato"/>
            </a:endParaRPr>
          </a:p>
        </p:txBody>
      </p:sp>
      <p:sp>
        <p:nvSpPr>
          <p:cNvPr id="20" name="object 17">
            <a:extLst>
              <a:ext uri="{FF2B5EF4-FFF2-40B4-BE49-F238E27FC236}">
                <a16:creationId xmlns:a16="http://schemas.microsoft.com/office/drawing/2014/main" id="{41BE595A-2B39-F046-9E43-FFFD789F0460}"/>
              </a:ext>
            </a:extLst>
          </p:cNvPr>
          <p:cNvSpPr txBox="1"/>
          <p:nvPr userDrawn="1"/>
        </p:nvSpPr>
        <p:spPr>
          <a:xfrm>
            <a:off x="1377228" y="5594136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A8A8"/>
                </a:solidFill>
                <a:latin typeface="Lato"/>
                <a:cs typeface="Lato"/>
              </a:rPr>
              <a:t>10</a:t>
            </a:r>
            <a:endParaRPr sz="3000">
              <a:latin typeface="Lato"/>
              <a:cs typeface="Lato"/>
            </a:endParaRPr>
          </a:p>
        </p:txBody>
      </p:sp>
      <p:sp>
        <p:nvSpPr>
          <p:cNvPr id="21" name="object 18">
            <a:extLst>
              <a:ext uri="{FF2B5EF4-FFF2-40B4-BE49-F238E27FC236}">
                <a16:creationId xmlns:a16="http://schemas.microsoft.com/office/drawing/2014/main" id="{5D955C34-77F2-4647-99A5-27A6384B7140}"/>
              </a:ext>
            </a:extLst>
          </p:cNvPr>
          <p:cNvSpPr txBox="1"/>
          <p:nvPr userDrawn="1"/>
        </p:nvSpPr>
        <p:spPr>
          <a:xfrm>
            <a:off x="7997103" y="3636939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6992"/>
                </a:solidFill>
                <a:latin typeface="Lato"/>
                <a:cs typeface="Lato"/>
              </a:rPr>
              <a:t>11</a:t>
            </a:r>
            <a:endParaRPr sz="3000">
              <a:latin typeface="Lato"/>
              <a:cs typeface="Lato"/>
            </a:endParaRPr>
          </a:p>
        </p:txBody>
      </p:sp>
      <p:sp>
        <p:nvSpPr>
          <p:cNvPr id="22" name="object 19">
            <a:extLst>
              <a:ext uri="{FF2B5EF4-FFF2-40B4-BE49-F238E27FC236}">
                <a16:creationId xmlns:a16="http://schemas.microsoft.com/office/drawing/2014/main" id="{CDE5CCF6-A10C-B641-9D5C-4D162A5A06FD}"/>
              </a:ext>
            </a:extLst>
          </p:cNvPr>
          <p:cNvSpPr txBox="1"/>
          <p:nvPr userDrawn="1"/>
        </p:nvSpPr>
        <p:spPr>
          <a:xfrm>
            <a:off x="7997103" y="5596041"/>
            <a:ext cx="13214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spc="30" dirty="0">
                <a:solidFill>
                  <a:srgbClr val="006992"/>
                </a:solidFill>
                <a:latin typeface="Lato"/>
                <a:cs typeface="Lato"/>
              </a:rPr>
              <a:t>10</a:t>
            </a:r>
            <a:endParaRPr sz="3000">
              <a:latin typeface="Lato"/>
              <a:cs typeface="Lato"/>
            </a:endParaRPr>
          </a:p>
        </p:txBody>
      </p:sp>
      <p:sp>
        <p:nvSpPr>
          <p:cNvPr id="23" name="object 20">
            <a:extLst>
              <a:ext uri="{FF2B5EF4-FFF2-40B4-BE49-F238E27FC236}">
                <a16:creationId xmlns:a16="http://schemas.microsoft.com/office/drawing/2014/main" id="{31C6526A-41DC-4D45-BE97-3ECDCEFC7E5C}"/>
              </a:ext>
            </a:extLst>
          </p:cNvPr>
          <p:cNvSpPr txBox="1"/>
          <p:nvPr userDrawn="1"/>
        </p:nvSpPr>
        <p:spPr>
          <a:xfrm>
            <a:off x="1489623" y="7566191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A8A8"/>
                </a:solidFill>
                <a:latin typeface="Lato"/>
                <a:cs typeface="Lato"/>
              </a:rPr>
              <a:t>9</a:t>
            </a:r>
            <a:endParaRPr sz="3000">
              <a:latin typeface="Lato"/>
              <a:cs typeface="Lato"/>
            </a:endParaRPr>
          </a:p>
        </p:txBody>
      </p:sp>
      <p:sp>
        <p:nvSpPr>
          <p:cNvPr id="24" name="object 21">
            <a:extLst>
              <a:ext uri="{FF2B5EF4-FFF2-40B4-BE49-F238E27FC236}">
                <a16:creationId xmlns:a16="http://schemas.microsoft.com/office/drawing/2014/main" id="{B52A29F0-BEBF-764C-9774-7973BC0A6256}"/>
              </a:ext>
            </a:extLst>
          </p:cNvPr>
          <p:cNvSpPr txBox="1"/>
          <p:nvPr userDrawn="1"/>
        </p:nvSpPr>
        <p:spPr>
          <a:xfrm>
            <a:off x="8109498" y="7600101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6992"/>
                </a:solidFill>
                <a:latin typeface="Lato"/>
                <a:cs typeface="Lato"/>
              </a:rPr>
              <a:t>9</a:t>
            </a:r>
            <a:endParaRPr sz="3000">
              <a:latin typeface="Lato"/>
              <a:cs typeface="Lato"/>
            </a:endParaRPr>
          </a:p>
        </p:txBody>
      </p:sp>
      <p:sp>
        <p:nvSpPr>
          <p:cNvPr id="25" name="object 22">
            <a:extLst>
              <a:ext uri="{FF2B5EF4-FFF2-40B4-BE49-F238E27FC236}">
                <a16:creationId xmlns:a16="http://schemas.microsoft.com/office/drawing/2014/main" id="{28D188C4-9302-D14D-9319-E155A6B68118}"/>
              </a:ext>
            </a:extLst>
          </p:cNvPr>
          <p:cNvSpPr txBox="1"/>
          <p:nvPr userDrawn="1"/>
        </p:nvSpPr>
        <p:spPr>
          <a:xfrm>
            <a:off x="1489623" y="9641499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A8A8"/>
                </a:solidFill>
                <a:latin typeface="Lato"/>
                <a:cs typeface="Lato"/>
              </a:rPr>
              <a:t>8</a:t>
            </a:r>
            <a:endParaRPr sz="3000">
              <a:latin typeface="Lato"/>
              <a:cs typeface="Lato"/>
            </a:endParaRPr>
          </a:p>
        </p:txBody>
      </p:sp>
      <p:sp>
        <p:nvSpPr>
          <p:cNvPr id="26" name="object 23">
            <a:extLst>
              <a:ext uri="{FF2B5EF4-FFF2-40B4-BE49-F238E27FC236}">
                <a16:creationId xmlns:a16="http://schemas.microsoft.com/office/drawing/2014/main" id="{47FA8121-2FC0-3C44-9735-C30FEF732998}"/>
              </a:ext>
            </a:extLst>
          </p:cNvPr>
          <p:cNvSpPr txBox="1"/>
          <p:nvPr userDrawn="1"/>
        </p:nvSpPr>
        <p:spPr>
          <a:xfrm>
            <a:off x="8109498" y="9654833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6992"/>
                </a:solidFill>
                <a:latin typeface="Lato"/>
                <a:cs typeface="Lato"/>
              </a:rPr>
              <a:t>8</a:t>
            </a:r>
            <a:endParaRPr sz="3000">
              <a:latin typeface="Lato"/>
              <a:cs typeface="Lato"/>
            </a:endParaRPr>
          </a:p>
        </p:txBody>
      </p:sp>
      <p:sp>
        <p:nvSpPr>
          <p:cNvPr id="27" name="object 24">
            <a:extLst>
              <a:ext uri="{FF2B5EF4-FFF2-40B4-BE49-F238E27FC236}">
                <a16:creationId xmlns:a16="http://schemas.microsoft.com/office/drawing/2014/main" id="{BAF52141-1BD6-6647-BEE7-81A8D405D0DC}"/>
              </a:ext>
            </a:extLst>
          </p:cNvPr>
          <p:cNvSpPr txBox="1"/>
          <p:nvPr userDrawn="1"/>
        </p:nvSpPr>
        <p:spPr>
          <a:xfrm>
            <a:off x="1489623" y="11544593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A8A8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A8A8"/>
                </a:solidFill>
                <a:latin typeface="Lato"/>
                <a:cs typeface="Lato"/>
              </a:rPr>
              <a:t>7</a:t>
            </a:r>
            <a:endParaRPr sz="3000">
              <a:latin typeface="Lato"/>
              <a:cs typeface="Lato"/>
            </a:endParaRPr>
          </a:p>
        </p:txBody>
      </p:sp>
      <p:sp>
        <p:nvSpPr>
          <p:cNvPr id="28" name="object 25">
            <a:extLst>
              <a:ext uri="{FF2B5EF4-FFF2-40B4-BE49-F238E27FC236}">
                <a16:creationId xmlns:a16="http://schemas.microsoft.com/office/drawing/2014/main" id="{43F0FAD0-A7B8-EA42-87F7-81B2DB2A22AD}"/>
              </a:ext>
            </a:extLst>
          </p:cNvPr>
          <p:cNvSpPr txBox="1"/>
          <p:nvPr userDrawn="1"/>
        </p:nvSpPr>
        <p:spPr>
          <a:xfrm>
            <a:off x="8109498" y="11544975"/>
            <a:ext cx="10928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65" dirty="0">
                <a:solidFill>
                  <a:srgbClr val="006992"/>
                </a:solidFill>
                <a:latin typeface="Lato"/>
                <a:cs typeface="Lato"/>
              </a:rPr>
              <a:t>Year</a:t>
            </a:r>
            <a:r>
              <a:rPr sz="3000" b="1" spc="-85" dirty="0">
                <a:solidFill>
                  <a:srgbClr val="006992"/>
                </a:solidFill>
                <a:latin typeface="Lato"/>
                <a:cs typeface="Lato"/>
              </a:rPr>
              <a:t> </a:t>
            </a:r>
            <a:r>
              <a:rPr sz="3000" b="1" dirty="0">
                <a:solidFill>
                  <a:srgbClr val="006992"/>
                </a:solidFill>
                <a:latin typeface="Lato"/>
                <a:cs typeface="Lato"/>
              </a:rPr>
              <a:t>7</a:t>
            </a:r>
            <a:endParaRPr sz="3000">
              <a:latin typeface="Lato"/>
              <a:cs typeface="Lato"/>
            </a:endParaRPr>
          </a:p>
        </p:txBody>
      </p:sp>
      <p:sp>
        <p:nvSpPr>
          <p:cNvPr id="29" name="object 26">
            <a:extLst>
              <a:ext uri="{FF2B5EF4-FFF2-40B4-BE49-F238E27FC236}">
                <a16:creationId xmlns:a16="http://schemas.microsoft.com/office/drawing/2014/main" id="{1A0E5446-9813-E845-9137-779166FD706C}"/>
              </a:ext>
            </a:extLst>
          </p:cNvPr>
          <p:cNvSpPr txBox="1"/>
          <p:nvPr userDrawn="1"/>
        </p:nvSpPr>
        <p:spPr>
          <a:xfrm>
            <a:off x="7701982" y="1803449"/>
            <a:ext cx="889635" cy="984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00A8A8"/>
                </a:solidFill>
                <a:latin typeface="Lato"/>
                <a:cs typeface="Lato"/>
              </a:rPr>
              <a:t>Contact:</a:t>
            </a:r>
            <a:endParaRPr sz="1400">
              <a:latin typeface="Lato"/>
              <a:cs typeface="Lato"/>
            </a:endParaRPr>
          </a:p>
          <a:p>
            <a:pPr marL="12700" marR="5080">
              <a:lnSpc>
                <a:spcPct val="174700"/>
              </a:lnSpc>
            </a:pPr>
            <a:r>
              <a:rPr sz="1400" b="1" spc="-10" dirty="0">
                <a:solidFill>
                  <a:srgbClr val="00A8A8"/>
                </a:solidFill>
                <a:latin typeface="Lato"/>
                <a:cs typeface="Lato"/>
              </a:rPr>
              <a:t>Email:  </a:t>
            </a:r>
            <a:r>
              <a:rPr sz="1400" b="1" spc="-170" dirty="0">
                <a:solidFill>
                  <a:srgbClr val="00A8A8"/>
                </a:solidFill>
                <a:latin typeface="Lato"/>
                <a:cs typeface="Lato"/>
              </a:rPr>
              <a:t>T</a:t>
            </a:r>
            <a:r>
              <a:rPr sz="1400" b="1" dirty="0">
                <a:solidFill>
                  <a:srgbClr val="00A8A8"/>
                </a:solidFill>
                <a:latin typeface="Lato"/>
                <a:cs typeface="Lato"/>
              </a:rPr>
              <a:t>elephone:</a:t>
            </a:r>
            <a:endParaRPr sz="1400">
              <a:latin typeface="Lato"/>
              <a:cs typeface="Lato"/>
            </a:endParaRPr>
          </a:p>
        </p:txBody>
      </p:sp>
      <p:sp>
        <p:nvSpPr>
          <p:cNvPr id="30" name="object 27">
            <a:extLst>
              <a:ext uri="{FF2B5EF4-FFF2-40B4-BE49-F238E27FC236}">
                <a16:creationId xmlns:a16="http://schemas.microsoft.com/office/drawing/2014/main" id="{0AB46DDF-55E9-9A4D-9BA7-0A9A3395099D}"/>
              </a:ext>
            </a:extLst>
          </p:cNvPr>
          <p:cNvSpPr/>
          <p:nvPr userDrawn="1"/>
        </p:nvSpPr>
        <p:spPr>
          <a:xfrm>
            <a:off x="7574932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8">
            <a:extLst>
              <a:ext uri="{FF2B5EF4-FFF2-40B4-BE49-F238E27FC236}">
                <a16:creationId xmlns:a16="http://schemas.microsoft.com/office/drawing/2014/main" id="{0F7521D8-CA1F-B044-ACDE-F84E803FF8D6}"/>
              </a:ext>
            </a:extLst>
          </p:cNvPr>
          <p:cNvSpPr/>
          <p:nvPr userDrawn="1"/>
        </p:nvSpPr>
        <p:spPr>
          <a:xfrm>
            <a:off x="7805442" y="2878900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0" y="0"/>
                </a:moveTo>
                <a:lnTo>
                  <a:pt x="2233345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9">
            <a:extLst>
              <a:ext uri="{FF2B5EF4-FFF2-40B4-BE49-F238E27FC236}">
                <a16:creationId xmlns:a16="http://schemas.microsoft.com/office/drawing/2014/main" id="{F9DF9EC5-765B-8B4C-BB4E-837A951A0061}"/>
              </a:ext>
            </a:extLst>
          </p:cNvPr>
          <p:cNvSpPr/>
          <p:nvPr userDrawn="1"/>
        </p:nvSpPr>
        <p:spPr>
          <a:xfrm>
            <a:off x="10203050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0">
            <a:extLst>
              <a:ext uri="{FF2B5EF4-FFF2-40B4-BE49-F238E27FC236}">
                <a16:creationId xmlns:a16="http://schemas.microsoft.com/office/drawing/2014/main" id="{914C3517-02D7-1341-9FA3-B04AD04528E7}"/>
              </a:ext>
            </a:extLst>
          </p:cNvPr>
          <p:cNvSpPr/>
          <p:nvPr userDrawn="1"/>
        </p:nvSpPr>
        <p:spPr>
          <a:xfrm>
            <a:off x="7739193" y="1711072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2233345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1">
            <a:extLst>
              <a:ext uri="{FF2B5EF4-FFF2-40B4-BE49-F238E27FC236}">
                <a16:creationId xmlns:a16="http://schemas.microsoft.com/office/drawing/2014/main" id="{52DA543E-D60B-8244-8363-3DE2EEB3267E}"/>
              </a:ext>
            </a:extLst>
          </p:cNvPr>
          <p:cNvSpPr/>
          <p:nvPr userDrawn="1"/>
        </p:nvSpPr>
        <p:spPr>
          <a:xfrm>
            <a:off x="757493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0"/>
                </a:moveTo>
                <a:lnTo>
                  <a:pt x="0" y="88861"/>
                </a:lnTo>
                <a:lnTo>
                  <a:pt x="98005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2">
            <a:extLst>
              <a:ext uri="{FF2B5EF4-FFF2-40B4-BE49-F238E27FC236}">
                <a16:creationId xmlns:a16="http://schemas.microsoft.com/office/drawing/2014/main" id="{3FD5DE39-AE5C-884E-BBE4-BA8EE2D9295D}"/>
              </a:ext>
            </a:extLst>
          </p:cNvPr>
          <p:cNvSpPr/>
          <p:nvPr userDrawn="1"/>
        </p:nvSpPr>
        <p:spPr>
          <a:xfrm>
            <a:off x="1010505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88861"/>
                </a:moveTo>
                <a:lnTo>
                  <a:pt x="97993" y="88861"/>
                </a:lnTo>
                <a:lnTo>
                  <a:pt x="97993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3">
            <a:extLst>
              <a:ext uri="{FF2B5EF4-FFF2-40B4-BE49-F238E27FC236}">
                <a16:creationId xmlns:a16="http://schemas.microsoft.com/office/drawing/2014/main" id="{10932660-EA21-B840-9D12-FA2607AF8DBA}"/>
              </a:ext>
            </a:extLst>
          </p:cNvPr>
          <p:cNvSpPr/>
          <p:nvPr userDrawn="1"/>
        </p:nvSpPr>
        <p:spPr>
          <a:xfrm>
            <a:off x="1010505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7993" y="88861"/>
                </a:moveTo>
                <a:lnTo>
                  <a:pt x="97993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4">
            <a:extLst>
              <a:ext uri="{FF2B5EF4-FFF2-40B4-BE49-F238E27FC236}">
                <a16:creationId xmlns:a16="http://schemas.microsoft.com/office/drawing/2014/main" id="{C296ED71-5553-2A46-A284-7A502BDFF6B2}"/>
              </a:ext>
            </a:extLst>
          </p:cNvPr>
          <p:cNvSpPr/>
          <p:nvPr userDrawn="1"/>
        </p:nvSpPr>
        <p:spPr>
          <a:xfrm>
            <a:off x="757493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8005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5">
            <a:extLst>
              <a:ext uri="{FF2B5EF4-FFF2-40B4-BE49-F238E27FC236}">
                <a16:creationId xmlns:a16="http://schemas.microsoft.com/office/drawing/2014/main" id="{2BD1DFF3-9864-DC41-965F-D4925DAEA062}"/>
              </a:ext>
            </a:extLst>
          </p:cNvPr>
          <p:cNvSpPr/>
          <p:nvPr userDrawn="1"/>
        </p:nvSpPr>
        <p:spPr>
          <a:xfrm>
            <a:off x="3819256" y="1199490"/>
            <a:ext cx="3104281" cy="142381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F0538BD-5E55-CF4F-B16D-AAB6F472BE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B7975CAF-E46F-2146-A09B-05E42AB59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865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D331935A-F3D2-7945-B4D2-75DD628133E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3465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14484511-6E0E-AE46-89B7-307003976A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A8DF7AD-C705-1144-8217-65167262D2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465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CAADAC6D-1E17-A047-ADAE-F1F33CE132B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78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0E72D035-513B-B24A-B68A-A16D6D2961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D471BDEE-01BC-BB4F-B8C8-175B4A3AA4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8" name="Text Placeholder 39">
            <a:extLst>
              <a:ext uri="{FF2B5EF4-FFF2-40B4-BE49-F238E27FC236}">
                <a16:creationId xmlns:a16="http://schemas.microsoft.com/office/drawing/2014/main" id="{807A3845-F846-9B49-9B9A-565E03FE991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5F853164-F295-D248-9FA5-D775C8EBFF1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4A9AE2FF-71D1-C543-A641-0CCEC237D45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7740" y="2125789"/>
            <a:ext cx="4646575" cy="617389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1" name="Text Placeholder 39">
            <a:extLst>
              <a:ext uri="{FF2B5EF4-FFF2-40B4-BE49-F238E27FC236}">
                <a16:creationId xmlns:a16="http://schemas.microsoft.com/office/drawing/2014/main" id="{05EC7F9A-3A65-6440-A94C-115BAEC168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71628" y="1875320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2E36C075-057D-514E-8E2E-DE54F47EFB9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72238" y="2173358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E39C1BD3-A5B3-7B44-8846-FBEE60C3B4F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72238" y="2552887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077985"/>
            <a:ext cx="6579870" cy="414020"/>
          </a:xfrm>
          <a:custGeom>
            <a:avLst/>
            <a:gdLst/>
            <a:ahLst/>
            <a:cxnLst/>
            <a:rect l="l" t="t" r="r" b="b"/>
            <a:pathLst>
              <a:path w="6579870" h="414020">
                <a:moveTo>
                  <a:pt x="0" y="413994"/>
                </a:moveTo>
                <a:lnTo>
                  <a:pt x="6579501" y="413994"/>
                </a:lnTo>
                <a:lnTo>
                  <a:pt x="6579501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45BA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743827" y="3077985"/>
            <a:ext cx="3948429" cy="414020"/>
          </a:xfrm>
          <a:custGeom>
            <a:avLst/>
            <a:gdLst/>
            <a:ahLst/>
            <a:cxnLst/>
            <a:rect l="l" t="t" r="r" b="b"/>
            <a:pathLst>
              <a:path w="3948429" h="414020">
                <a:moveTo>
                  <a:pt x="0" y="413994"/>
                </a:moveTo>
                <a:lnTo>
                  <a:pt x="3948176" y="413994"/>
                </a:lnTo>
                <a:lnTo>
                  <a:pt x="3948176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0069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1511986"/>
            <a:ext cx="10692130" cy="1566545"/>
          </a:xfrm>
          <a:custGeom>
            <a:avLst/>
            <a:gdLst/>
            <a:ahLst/>
            <a:cxnLst/>
            <a:rect l="l" t="t" r="r" b="b"/>
            <a:pathLst>
              <a:path w="10692130" h="1566545">
                <a:moveTo>
                  <a:pt x="0" y="1565998"/>
                </a:moveTo>
                <a:lnTo>
                  <a:pt x="10692003" y="1565998"/>
                </a:lnTo>
                <a:lnTo>
                  <a:pt x="10692003" y="0"/>
                </a:lnTo>
                <a:lnTo>
                  <a:pt x="0" y="0"/>
                </a:lnTo>
                <a:lnTo>
                  <a:pt x="0" y="1565998"/>
                </a:lnTo>
                <a:close/>
              </a:path>
            </a:pathLst>
          </a:custGeom>
          <a:solidFill>
            <a:srgbClr val="B6DE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1D9501-697D-BC4E-97F5-2D01A5415A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508105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City and Guilds L2  Employability 5546 including: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Careers research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CV writing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Cover letter writing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Application to colleges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Applying for apprenticeships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Work experience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Career planning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Kings Trust Achieve L2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 err="1"/>
              <a:t>Xello</a:t>
            </a:r>
            <a:r>
              <a:rPr lang="en-US" sz="900" dirty="0"/>
              <a:t> – </a:t>
            </a:r>
            <a:r>
              <a:rPr lang="en-US" sz="900" dirty="0" err="1"/>
              <a:t>Cascaid</a:t>
            </a:r>
            <a:r>
              <a:rPr lang="en-US" sz="900" dirty="0"/>
              <a:t> career research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864CE-0CA9-634B-A363-AAF8C8DAFE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865" y="6129938"/>
            <a:ext cx="3105150" cy="1384995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City and Guilds Employability 5546 including: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Careers research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CV writing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Cover letter writing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Application to colleges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Applying for apprenticeships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Work experience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 dirty="0"/>
              <a:t>Career planning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 err="1"/>
              <a:t>Xello</a:t>
            </a:r>
            <a:r>
              <a:rPr lang="en-US" sz="900" dirty="0"/>
              <a:t> – </a:t>
            </a:r>
            <a:r>
              <a:rPr lang="en-US" sz="900" dirty="0" err="1"/>
              <a:t>Cascaid</a:t>
            </a:r>
            <a:r>
              <a:rPr lang="en-US" sz="900" dirty="0"/>
              <a:t> career research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Kings Trust Achieve L2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D98A1-4D2E-7844-B4B6-29DD9E9D437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4500" y="8142643"/>
            <a:ext cx="3105150" cy="615553"/>
          </a:xfrm>
        </p:spPr>
        <p:txBody>
          <a:bodyPr/>
          <a:lstStyle/>
          <a:p>
            <a:r>
              <a:rPr lang="en-US" dirty="0" err="1"/>
              <a:t>Xello</a:t>
            </a:r>
            <a:r>
              <a:rPr lang="en-US" dirty="0"/>
              <a:t> </a:t>
            </a:r>
            <a:r>
              <a:rPr lang="en-US" dirty="0" err="1"/>
              <a:t>programme</a:t>
            </a:r>
            <a:r>
              <a:rPr lang="en-US" dirty="0"/>
              <a:t> – Careers research</a:t>
            </a:r>
          </a:p>
          <a:p>
            <a:r>
              <a:rPr lang="en-US" dirty="0"/>
              <a:t>Futures lesson (once a week)</a:t>
            </a:r>
          </a:p>
          <a:p>
            <a:r>
              <a:rPr lang="en-US" dirty="0"/>
              <a:t>Career pilot </a:t>
            </a:r>
            <a:r>
              <a:rPr lang="en-US" dirty="0" err="1"/>
              <a:t>programme</a:t>
            </a:r>
            <a:endParaRPr lang="en-US" dirty="0"/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82A7FC-2914-0845-93F9-3E83B04255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769441"/>
          </a:xfrm>
        </p:spPr>
        <p:txBody>
          <a:bodyPr/>
          <a:lstStyle/>
          <a:p>
            <a:r>
              <a:rPr lang="en-US" dirty="0" err="1"/>
              <a:t>Xello</a:t>
            </a:r>
            <a:r>
              <a:rPr lang="en-US" dirty="0"/>
              <a:t> </a:t>
            </a:r>
            <a:r>
              <a:rPr lang="en-US" dirty="0" err="1"/>
              <a:t>programme</a:t>
            </a:r>
            <a:r>
              <a:rPr lang="en-US" dirty="0"/>
              <a:t> – Careers research</a:t>
            </a:r>
          </a:p>
          <a:p>
            <a:r>
              <a:rPr lang="en-US" dirty="0"/>
              <a:t>Futures lesson (once a week)</a:t>
            </a:r>
          </a:p>
          <a:p>
            <a:r>
              <a:rPr lang="en-US" dirty="0"/>
              <a:t>Career pilot </a:t>
            </a:r>
            <a:r>
              <a:rPr lang="en-US" dirty="0" err="1"/>
              <a:t>programme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125ACFC-62EF-3E45-9735-58A0C94A8AE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465" y="12178664"/>
            <a:ext cx="3105150" cy="769441"/>
          </a:xfrm>
        </p:spPr>
        <p:txBody>
          <a:bodyPr/>
          <a:lstStyle/>
          <a:p>
            <a:r>
              <a:rPr lang="en-US" dirty="0" err="1"/>
              <a:t>Xello</a:t>
            </a:r>
            <a:r>
              <a:rPr lang="en-US" dirty="0"/>
              <a:t> </a:t>
            </a:r>
            <a:r>
              <a:rPr lang="en-US" dirty="0" err="1"/>
              <a:t>programme</a:t>
            </a:r>
            <a:r>
              <a:rPr lang="en-US" dirty="0"/>
              <a:t> – Careers research</a:t>
            </a:r>
          </a:p>
          <a:p>
            <a:r>
              <a:rPr lang="en-US" dirty="0"/>
              <a:t>Futures lesson (once a week)</a:t>
            </a:r>
          </a:p>
          <a:p>
            <a:r>
              <a:rPr lang="en-US" dirty="0"/>
              <a:t>Career pilot </a:t>
            </a:r>
            <a:r>
              <a:rPr lang="en-US" dirty="0" err="1"/>
              <a:t>programme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BACBC9B-5B15-7044-B079-60DD7B6E91C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78" y="4033447"/>
            <a:ext cx="3105150" cy="2108269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College Visits offsite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Services for Young People careers guidance interviews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Extended work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Careers interview day with our Enterprise Advisers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Block week work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University visit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FE Workshops in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Apprenticeship assembly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Work tasters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College tasters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Generation </a:t>
            </a:r>
            <a:r>
              <a:rPr lang="en-US" sz="900" dirty="0" err="1"/>
              <a:t>Broxbourne</a:t>
            </a:r>
            <a:r>
              <a:rPr lang="en-US" sz="900" dirty="0"/>
              <a:t> – careers fair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sz="8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9D8C5B9-C3CC-3A44-BBD3-9D9988CF40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6129938"/>
            <a:ext cx="3105150" cy="461665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Extended work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Block week work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Generation </a:t>
            </a:r>
            <a:r>
              <a:rPr lang="en-US" dirty="0" err="1"/>
              <a:t>Broxbourne</a:t>
            </a:r>
            <a:r>
              <a:rPr lang="en-US" dirty="0"/>
              <a:t> – careers fair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F902F2D-6E69-0D42-817A-F99FD155E94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8124378"/>
            <a:ext cx="3105150" cy="461665"/>
          </a:xfrm>
        </p:spPr>
        <p:txBody>
          <a:bodyPr/>
          <a:lstStyle/>
          <a:p>
            <a:r>
              <a:rPr lang="en-US" dirty="0"/>
              <a:t>Services for young people workshop</a:t>
            </a:r>
          </a:p>
          <a:p>
            <a:r>
              <a:rPr lang="en-US" dirty="0"/>
              <a:t>Employer visits</a:t>
            </a: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3FA7922-A9A5-5343-9BCF-986314E695D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615553"/>
          </a:xfrm>
        </p:spPr>
        <p:txBody>
          <a:bodyPr/>
          <a:lstStyle/>
          <a:p>
            <a:r>
              <a:rPr lang="en-US" dirty="0"/>
              <a:t>Services for young people workshop</a:t>
            </a:r>
          </a:p>
          <a:p>
            <a:r>
              <a:rPr lang="en-US" dirty="0"/>
              <a:t>Employer visits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5BDBFD-7D8D-084C-9C6A-899EED67C2D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615553"/>
          </a:xfrm>
        </p:spPr>
        <p:txBody>
          <a:bodyPr/>
          <a:lstStyle/>
          <a:p>
            <a:r>
              <a:rPr lang="en-US" dirty="0"/>
              <a:t>Services for young people workshop</a:t>
            </a:r>
          </a:p>
          <a:p>
            <a:r>
              <a:rPr lang="en-US" dirty="0"/>
              <a:t>Employer visits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08A4EA4-D049-B448-A720-AA270B880D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7740" y="2125789"/>
            <a:ext cx="4646575" cy="769441"/>
          </a:xfrm>
        </p:spPr>
        <p:txBody>
          <a:bodyPr/>
          <a:lstStyle/>
          <a:p>
            <a:r>
              <a:rPr lang="en-GB" dirty="0"/>
              <a:t>Rivers Education Support Centre is a unique organisation that works with the children in East Herts and Broxbourne who are experiencing difficulties in mainstream school because of their social, emotional, and mental health difficulties.</a:t>
            </a:r>
          </a:p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28A1C4-FE6E-444D-9889-C7FE24D5726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Colleen Osborn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1482615-2CA1-5A47-A53C-65201CFEAB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72238" y="2173358"/>
            <a:ext cx="1505530" cy="307777"/>
          </a:xfrm>
        </p:spPr>
        <p:txBody>
          <a:bodyPr/>
          <a:lstStyle/>
          <a:p>
            <a:r>
              <a:rPr lang="en-US" dirty="0"/>
              <a:t>colleen.osborn@riversesc.herts.sch.uk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0392AC4-1827-694D-A04F-513A6926AC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01992 534841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BA8506F-790A-9443-9E4C-653B0A13BEE1}"/>
              </a:ext>
            </a:extLst>
          </p:cNvPr>
          <p:cNvSpPr txBox="1"/>
          <p:nvPr/>
        </p:nvSpPr>
        <p:spPr>
          <a:xfrm>
            <a:off x="444500" y="319515"/>
            <a:ext cx="6838950" cy="996748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lang="en-GB" sz="3000"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Lato"/>
                <a:cs typeface="Lato"/>
              </a:rPr>
              <a:t>Careers </a:t>
            </a:r>
            <a:r>
              <a:rPr lang="en-GB" sz="30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Lato"/>
                <a:cs typeface="Lato"/>
              </a:rPr>
              <a:t>Programme </a:t>
            </a:r>
            <a:r>
              <a:rPr lang="en-GB" sz="3000"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Lato"/>
                <a:cs typeface="Lato"/>
              </a:rPr>
              <a:t>Overview 2025/26</a:t>
            </a:r>
            <a:r>
              <a:rPr lang="en-GB" sz="3000"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Lato"/>
                <a:cs typeface="Lato"/>
              </a:rPr>
              <a:t> </a:t>
            </a:r>
            <a:r>
              <a:rPr lang="en-GB"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Lato"/>
                <a:cs typeface="Lato"/>
              </a:rPr>
              <a:t>Rivers Education Support Centre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Lato"/>
              <a:cs typeface="Lato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199F7F0-7EA8-4946-B079-9ED31B52D26B}"/>
              </a:ext>
            </a:extLst>
          </p:cNvPr>
          <p:cNvSpPr/>
          <p:nvPr/>
        </p:nvSpPr>
        <p:spPr>
          <a:xfrm>
            <a:off x="4447528" y="4179520"/>
            <a:ext cx="820268" cy="82026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FA3C749-FB38-0943-81A3-E608E08DB6A3}"/>
              </a:ext>
            </a:extLst>
          </p:cNvPr>
          <p:cNvSpPr/>
          <p:nvPr/>
        </p:nvSpPr>
        <p:spPr>
          <a:xfrm>
            <a:off x="5454554" y="5210777"/>
            <a:ext cx="828073" cy="82807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02B96E5-1E60-B648-93DB-2E554CBCB556}"/>
              </a:ext>
            </a:extLst>
          </p:cNvPr>
          <p:cNvSpPr/>
          <p:nvPr/>
        </p:nvSpPr>
        <p:spPr>
          <a:xfrm>
            <a:off x="4441663" y="6155469"/>
            <a:ext cx="820268" cy="82026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4FCE228-CBEE-E54B-A6D5-21736638AC77}"/>
              </a:ext>
            </a:extLst>
          </p:cNvPr>
          <p:cNvSpPr/>
          <p:nvPr/>
        </p:nvSpPr>
        <p:spPr>
          <a:xfrm>
            <a:off x="5454554" y="7151420"/>
            <a:ext cx="828073" cy="82807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C199711-C846-354D-BE9A-D5D5133CD970}"/>
              </a:ext>
            </a:extLst>
          </p:cNvPr>
          <p:cNvSpPr/>
          <p:nvPr/>
        </p:nvSpPr>
        <p:spPr>
          <a:xfrm>
            <a:off x="4476664" y="8169752"/>
            <a:ext cx="820268" cy="820268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4179A9F-8744-E548-8EC8-D22AB3A9B14D}"/>
              </a:ext>
            </a:extLst>
          </p:cNvPr>
          <p:cNvSpPr/>
          <p:nvPr/>
        </p:nvSpPr>
        <p:spPr>
          <a:xfrm>
            <a:off x="5470310" y="9145585"/>
            <a:ext cx="828073" cy="828073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B9DC68D-35C5-E04A-B4A0-6CC03D1BDC34}"/>
              </a:ext>
            </a:extLst>
          </p:cNvPr>
          <p:cNvSpPr/>
          <p:nvPr/>
        </p:nvSpPr>
        <p:spPr>
          <a:xfrm>
            <a:off x="4485010" y="10124099"/>
            <a:ext cx="820988" cy="820988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BEC462C-D9C3-9340-8347-BD6D5CF9E385}"/>
              </a:ext>
            </a:extLst>
          </p:cNvPr>
          <p:cNvSpPr/>
          <p:nvPr/>
        </p:nvSpPr>
        <p:spPr>
          <a:xfrm>
            <a:off x="5475537" y="11131682"/>
            <a:ext cx="828073" cy="828073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7B347EC-6CDB-2A4A-8907-1315D1CB0437}"/>
              </a:ext>
            </a:extLst>
          </p:cNvPr>
          <p:cNvSpPr/>
          <p:nvPr/>
        </p:nvSpPr>
        <p:spPr>
          <a:xfrm>
            <a:off x="4476664" y="12121908"/>
            <a:ext cx="820988" cy="820988"/>
          </a:xfrm>
          <a:prstGeom prst="ellipse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438ACF9-6146-F44A-B1BB-9DBA29FBA5E7}"/>
              </a:ext>
            </a:extLst>
          </p:cNvPr>
          <p:cNvSpPr/>
          <p:nvPr/>
        </p:nvSpPr>
        <p:spPr>
          <a:xfrm>
            <a:off x="5503104" y="13117779"/>
            <a:ext cx="846182" cy="846182"/>
          </a:xfrm>
          <a:prstGeom prst="ellipse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569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E5649817CD6C468476658ADD7A2443" ma:contentTypeVersion="14" ma:contentTypeDescription="Create a new document." ma:contentTypeScope="" ma:versionID="bb042f2e15542208e8871f4016830afc">
  <xsd:schema xmlns:xsd="http://www.w3.org/2001/XMLSchema" xmlns:xs="http://www.w3.org/2001/XMLSchema" xmlns:p="http://schemas.microsoft.com/office/2006/metadata/properties" xmlns:ns3="b11a0d11-7228-402e-83e0-3eab63819443" xmlns:ns4="f722e521-9ddb-40ae-90aa-b1f9b7e9475f" targetNamespace="http://schemas.microsoft.com/office/2006/metadata/properties" ma:root="true" ma:fieldsID="a040e52d5241e2a084b483e1faf19121" ns3:_="" ns4:_="">
    <xsd:import namespace="b11a0d11-7228-402e-83e0-3eab63819443"/>
    <xsd:import namespace="f722e521-9ddb-40ae-90aa-b1f9b7e9475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1a0d11-7228-402e-83e0-3eab638194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22e521-9ddb-40ae-90aa-b1f9b7e9475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1a0d11-7228-402e-83e0-3eab63819443" xsi:nil="true"/>
  </documentManagement>
</p:properties>
</file>

<file path=customXml/itemProps1.xml><?xml version="1.0" encoding="utf-8"?>
<ds:datastoreItem xmlns:ds="http://schemas.openxmlformats.org/officeDocument/2006/customXml" ds:itemID="{0FCAFFF5-128F-4810-9A1D-9AB21DF596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1a0d11-7228-402e-83e0-3eab63819443"/>
    <ds:schemaRef ds:uri="f722e521-9ddb-40ae-90aa-b1f9b7e947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D999F4-F43D-4ED0-A244-582B10B4B2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F08147-D878-4DC9-8366-D8696D6822AA}">
  <ds:schemaRefs>
    <ds:schemaRef ds:uri="http://schemas.microsoft.com/office/2006/metadata/properties"/>
    <ds:schemaRef ds:uri="http://schemas.microsoft.com/office/2006/documentManagement/types"/>
    <ds:schemaRef ds:uri="b11a0d11-7228-402e-83e0-3eab63819443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f722e521-9ddb-40ae-90aa-b1f9b7e9475f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</TotalTime>
  <Words>246</Words>
  <Application>Microsoft Office PowerPoint</Application>
  <PresentationFormat>Custom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Lato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Dillon</dc:creator>
  <cp:lastModifiedBy>Colleen Osborn</cp:lastModifiedBy>
  <cp:revision>6</cp:revision>
  <cp:lastPrinted>2025-09-17T07:52:42Z</cp:lastPrinted>
  <dcterms:created xsi:type="dcterms:W3CDTF">2020-04-16T08:53:31Z</dcterms:created>
  <dcterms:modified xsi:type="dcterms:W3CDTF">2025-09-17T14:50:58Z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2020-04-16T00:00:00Z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2020-04-16T00:00:00Z</vt:filetime>
  </property>
  <property fmtid="{D5CDD505-2E9C-101B-9397-08002B2CF9AE}" pid="5" name="ContentTypeId">
    <vt:lpwstr>0x01010049E5649817CD6C468476658ADD7A2443</vt:lpwstr>
  </property>
</Properties>
</file>